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sz="6000" dirty="0" smtClean="0">
                <a:cs typeface="A Afsaneh" pitchFamily="2" charset="-78"/>
              </a:rPr>
              <a:t>پیشنهادات اشتغال در منزل</a:t>
            </a:r>
            <a:endParaRPr lang="en-US" sz="6000" dirty="0">
              <a:cs typeface="A Afsaneh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a-IR" sz="3200" dirty="0" smtClean="0">
              <a:cs typeface="A Afsaneh" pitchFamily="2" charset="-78"/>
            </a:endParaRPr>
          </a:p>
          <a:p>
            <a:r>
              <a:rPr lang="fa-IR" sz="1400" dirty="0" smtClean="0">
                <a:cs typeface="A Afsaneh" pitchFamily="2" charset="-78"/>
              </a:rPr>
              <a:t>بسم الله الرحمن الرحیم</a:t>
            </a:r>
          </a:p>
          <a:p>
            <a:r>
              <a:rPr lang="fa-IR" sz="3200" dirty="0" smtClean="0">
                <a:cs typeface="A Afsaneh" pitchFamily="2" charset="-78"/>
              </a:rPr>
              <a:t>شهر بندرعباس</a:t>
            </a:r>
            <a:endParaRPr lang="en-US" sz="3200" dirty="0">
              <a:cs typeface="A Afsaneh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Yagut" pitchFamily="2" charset="-78"/>
              </a:rPr>
              <a:t>بخش اول : نیازمندی</a:t>
            </a:r>
            <a:endParaRPr lang="en-US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برای هر شغلی نیازمندی هایی لازم است: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1- توانایی انجام کار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2- ملزومات یا مواد اولیه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3- ابزار آلات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4- بازار هدف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5- روش عرضه محصول</a:t>
            </a:r>
            <a:endParaRPr lang="en-US" dirty="0">
              <a:cs typeface="B Yagut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Yagut" pitchFamily="2" charset="-78"/>
              </a:rPr>
              <a:t>توانایی انجام کار</a:t>
            </a:r>
            <a:endParaRPr lang="en-US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هر شخصی بسته به امکانات ، استعداد و شرایط زندگی یا محیط کاری از حداقل خلاقیت برخوردار است.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در شهر  بندرعباس به دلیل مرسوم بودن فعالیت های بومی – هنری این مقدار خلاقیت در سطحی است که میتوان از آن درآمد کسب نمود.</a:t>
            </a:r>
          </a:p>
          <a:p>
            <a:pPr algn="r" rtl="1">
              <a:buNone/>
            </a:pPr>
            <a:endParaRPr lang="en-US" dirty="0">
              <a:cs typeface="B Yagut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Yagut" pitchFamily="2" charset="-78"/>
              </a:rPr>
              <a:t>ملزومات و مواد اولیه</a:t>
            </a:r>
            <a:endParaRPr lang="en-US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بندرعباس شهری است گرم و نزدیک به دریا ، این شهر  به خاطر موقعیت مکانی دارای امکانات زیادی است که میتواند با کمی فرآوری از آنها کسب درآمد کرد.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امکانات و مواد اولیه در شهر بندرعباس به شرح ذیل است: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1- درخت خرما و محصولات غیر خوراکی آن شامل برگ ، هسته خرما ، چوب و ...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2- دریا و محصولات غیر خوراکی مثل صدف ، گوش ماهی ، ماهی های غیر خوراکی حیوانات دریایی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3- خاک جزیری های اطراف بندرعباس مثل هرمز ، هنگام و ...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4- مواد لازم برای شلوار بندر یا برقه</a:t>
            </a:r>
            <a:endParaRPr lang="en-US" dirty="0">
              <a:cs typeface="B Yagut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Yagut" pitchFamily="2" charset="-78"/>
              </a:rPr>
              <a:t>ابزارآلات لازم</a:t>
            </a:r>
            <a:endParaRPr lang="en-US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با توجه به مواد اولیه موجود در سطح شهر بندرعباس یا استان هرمزگان ابزارات لازم برای کار  به شرح ذیل است.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1- چسب یا مواد لازم برای چسباندن مواد اولیه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2- ابزارآلات فنی مثل دریل ، مته ، ...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3- ماکت چوبی یا پلاستیکی یا گلدان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4- پارچه</a:t>
            </a:r>
            <a:endParaRPr lang="en-US" dirty="0">
              <a:cs typeface="B Yagut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Yagut" pitchFamily="2" charset="-78"/>
              </a:rPr>
              <a:t>بازار هدف</a:t>
            </a:r>
            <a:endParaRPr lang="en-US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چون شهر بندرعباس جمعیت زیادی ندارد و این آثار در شهر فروش ندارد پس لازم است تا بازار هدف را به سمت دیگر یا بزرگتر هدایت کرد ، بهترین بازار برای این کار خارج از محدوده استان هرمزگان است.</a:t>
            </a:r>
          </a:p>
          <a:p>
            <a:pPr algn="r" rtl="1">
              <a:buNone/>
            </a:pPr>
            <a:endParaRPr lang="en-US" dirty="0">
              <a:cs typeface="B Yagut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cs typeface="B Yagut" pitchFamily="2" charset="-78"/>
              </a:rPr>
              <a:t>روش عرضه محصول</a:t>
            </a:r>
            <a:endParaRPr lang="en-US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با توجه به محل عرضه و بعد مسافت بهترین کار برای پیدا کردن مشتری برای این محصولات استفاده از فضای مجازی و شبکه های اجتماعی است.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می توان با تاسیس یه صفحه در اینستاگرام یا کانال در تلگرام یا طراحی سایت محلی را برای عرضه این تولیدات در سطح گسترده ایجاد کرد.</a:t>
            </a:r>
          </a:p>
          <a:p>
            <a:pPr algn="r" rtl="1">
              <a:buNone/>
            </a:pPr>
            <a:endParaRPr lang="en-US" dirty="0">
              <a:cs typeface="B Yagut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b="1" dirty="0" smtClean="0">
                <a:cs typeface="B Yagut" pitchFamily="2" charset="-78"/>
              </a:rPr>
              <a:t>جمع بندی و محصولات احتمالی</a:t>
            </a:r>
            <a:endParaRPr lang="en-US" b="1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با توجه به مطالب گفته شده می توان محصولات زیر را تولید و عرضه کرد.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1- محصولات هنری ساخته شده با محصولات خرمات اعم از سبد ، جای قاشقی ، لوازم تزیینی ، آثار هنری و ...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2- محصولات هنری با استفاده از صدف ها و گوش ماهی ها یا ساخت ماکت های حیوانات دریایی یا تابلوهای کار شده با خورده شکسته های صدف ها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3- استفاده از خاک های رنگی برای ایجاد وسایل یا تابلوهای رنگی یا ترکیب با محصولات دریایی </a:t>
            </a:r>
          </a:p>
          <a:p>
            <a:pPr algn="r" rtl="1">
              <a:buNone/>
            </a:pPr>
            <a:r>
              <a:rPr lang="fa-IR" dirty="0" smtClean="0">
                <a:cs typeface="B Yagut" pitchFamily="2" charset="-78"/>
              </a:rPr>
              <a:t>4- محصولات زنانه یا هنری با استفاده از ملزوات شلوار های بندری</a:t>
            </a:r>
            <a:endParaRPr lang="en-US" dirty="0">
              <a:cs typeface="B Yagut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21</TotalTime>
  <Words>440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پیشنهادات اشتغال در منزل</vt:lpstr>
      <vt:lpstr>بخش اول : نیازمندی</vt:lpstr>
      <vt:lpstr>توانایی انجام کار</vt:lpstr>
      <vt:lpstr>ملزومات و مواد اولیه</vt:lpstr>
      <vt:lpstr>ابزارآلات لازم</vt:lpstr>
      <vt:lpstr>بازار هدف</vt:lpstr>
      <vt:lpstr>روش عرضه محصول</vt:lpstr>
      <vt:lpstr>جمع بندی و محصولات احتمالی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پیشنهادات اشتغال در منزل</dc:title>
  <dc:creator>Dima</dc:creator>
  <cp:lastModifiedBy>Windows User</cp:lastModifiedBy>
  <cp:revision>6</cp:revision>
  <dcterms:created xsi:type="dcterms:W3CDTF">2006-08-16T00:00:00Z</dcterms:created>
  <dcterms:modified xsi:type="dcterms:W3CDTF">2017-05-02T10:26:09Z</dcterms:modified>
</cp:coreProperties>
</file>